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9" r:id="rId2"/>
    <p:sldId id="300" r:id="rId3"/>
    <p:sldId id="301" r:id="rId4"/>
    <p:sldId id="302" r:id="rId5"/>
    <p:sldId id="303" r:id="rId6"/>
    <p:sldId id="30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3C84-2977-450D-8E58-38FDBC16E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5AB510-395B-4BDC-946F-5E3EC0219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1525E-3E91-4B68-BB90-937BEEB0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7F287-E9DC-4AFF-84C5-0E2E97BCB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868F0-2B35-4717-8595-8DDDC3DF6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957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5975B-E6E2-4E6A-BDED-C02AFCACA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1B26C1-9267-4088-995B-18FBF0A6AC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9B2DB-3940-45D5-A577-0D0526AC8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D09FB-9985-4581-A38F-E97820F49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77E24-C72F-445B-A1E1-A8953ED55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791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85C27D-FA9B-47CB-A24F-AD847F872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60D50F-B2AA-4146-8072-B0D99D8160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CC957-ABA5-484D-8220-A2A338639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7B3CC-1394-4F45-B5F5-D03ADA66A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3905A-4CA5-4EA2-88CD-B629664DC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85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AE336-3E38-4302-BCF7-205EFAA1A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BA874-956D-4405-86EB-557556A36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A77FB-99DA-4A86-91E1-F3B0DA31B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D4D32-90E7-4DE9-A83D-501CBCC65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26DEC-8814-4E36-AE20-4E443233E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92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F7369-AEA5-4031-A191-1A646E716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FD692E-7813-4CFC-A2E1-7063B414F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C005B-A079-4C84-B174-F8EE0688B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2A066-5E83-431B-AADB-71670CA6C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D8E6E-C114-49A5-BA2C-F24321AF7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5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D5A21-2C13-4CD8-961E-4F2D4632C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20DEE-1245-4892-AB17-E70C801EAB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F28EEF-96BF-4B62-BA67-389BC08DC9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80F97-C265-4E6C-9030-43AE7163E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0DB2AB-3073-4F5F-89E5-F00475456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1A255-F9E8-4F13-9613-FE6944E23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25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18FE-0669-4503-AF49-EB2896A7A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413A4-DF9F-4A63-AA88-1CC9E4879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B07E3-0B00-4FF8-AB77-825422B21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6C3E0-885F-4C0A-B54A-359D28B846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8D5F77-CDDA-412A-B5FA-166708B6F2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30F22F-AF27-4DCC-BAD9-2CE8A525E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A00CC8-2208-40E3-8154-F0F4E0601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FC7FF9-A585-4023-94F5-E4A8947E7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31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DC25D-CBF2-450B-BAE5-4A4C03494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1C6BD-1AD6-4025-94D5-7234EE9EA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E768DA-CD14-45E2-A6F0-0089637E0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133C3D-91CA-41BD-914A-2BBACA559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295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511A5B-D63D-4B05-8BDD-A36316319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45B6F0-6394-40F0-97E3-5655CF351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EC516-C328-4FC9-8B66-0829E61E1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435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3E202-AAE3-4A21-BFA7-4B13DEA1D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064B7-D194-4628-81BF-3634A5262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DCBAD-99EE-4B53-B00F-6F70AAB7A7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8DAC8-152E-423D-B455-DB9D667D7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BC36F-5563-4B45-A618-065901CE1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E1BC33-68B8-42BD-9F4B-8E58744F4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22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BC407-EB74-4C81-A068-7D08CA3AC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F948F8-94D7-4A12-B7D2-25DF75E22D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5367E-0DEF-4C1D-AA28-38C54D603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65CBF7-704B-4A43-8248-374C5128A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03B2A3-A9C5-4DB3-A078-B89B88E9D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2E31A-38F4-40FA-8D89-5F40DA9AD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846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A1CF20-415A-44E0-A1BB-FCD4F899A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5073D-F723-44F4-8FFE-DCE860D95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D365A-F22E-449A-9CD6-377AB1502F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7ED0A-AF7E-41E4-AB48-A8922C68571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854FB-4644-4E77-AD5D-7E744B45BF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90714-23C5-415B-AC61-8FCF35E61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E03B4-109F-4958-BF00-34C2D99E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41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9A134D-09FC-4F6F-86B4-4802B27EA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04" b="97949" l="5176" r="95215">
                        <a14:foregroundMark x1="59961" y1="60352" x2="50781" y2="51074"/>
                        <a14:foregroundMark x1="52637" y1="50195" x2="58496" y2="58887"/>
                        <a14:foregroundMark x1="58496" y1="58887" x2="58691" y2="59863"/>
                        <a14:foregroundMark x1="35156" y1="58301" x2="38477" y2="56152"/>
                        <a14:foregroundMark x1="31836" y1="61133" x2="23145" y2="73535"/>
                        <a14:foregroundMark x1="25879" y1="95898" x2="11621" y2="86133"/>
                        <a14:foregroundMark x1="11621" y1="86133" x2="8887" y2="79492"/>
                        <a14:foregroundMark x1="6250" y1="82617" x2="14063" y2="90527"/>
                        <a14:foregroundMark x1="7813" y1="92773" x2="15918" y2="93848"/>
                        <a14:foregroundMark x1="15918" y1="93848" x2="42188" y2="90039"/>
                        <a14:foregroundMark x1="47070" y1="95703" x2="42383" y2="91699"/>
                        <a14:foregroundMark x1="54297" y1="89258" x2="67676" y2="92578"/>
                        <a14:foregroundMark x1="67676" y1="92578" x2="73926" y2="91504"/>
                        <a14:foregroundMark x1="77930" y1="86133" x2="87109" y2="76367"/>
                        <a14:foregroundMark x1="87109" y1="76367" x2="88379" y2="75879"/>
                        <a14:foregroundMark x1="94824" y1="90039" x2="91309" y2="90918"/>
                        <a14:foregroundMark x1="95215" y1="91309" x2="95020" y2="91309"/>
                        <a14:foregroundMark x1="75781" y1="95508" x2="75781" y2="95508"/>
                        <a14:foregroundMark x1="68555" y1="93750" x2="68555" y2="93750"/>
                        <a14:foregroundMark x1="57324" y1="39844" x2="56250" y2="36230"/>
                        <a14:foregroundMark x1="35645" y1="42285" x2="35352" y2="37695"/>
                        <a14:foregroundMark x1="87988" y1="96484" x2="87988" y2="96484"/>
                        <a14:foregroundMark x1="86621" y1="97461" x2="87012" y2="96387"/>
                        <a14:foregroundMark x1="48047" y1="96973" x2="38086" y2="92383"/>
                        <a14:foregroundMark x1="38086" y1="92383" x2="37988" y2="92188"/>
                        <a14:foregroundMark x1="31738" y1="96094" x2="31738" y2="96094"/>
                        <a14:foregroundMark x1="5176" y1="92480" x2="7129" y2="92383"/>
                        <a14:foregroundMark x1="46191" y1="97363" x2="46191" y2="97363"/>
                        <a14:foregroundMark x1="57813" y1="97559" x2="57813" y2="97461"/>
                        <a14:foregroundMark x1="93750" y1="73828" x2="93750" y2="73828"/>
                        <a14:foregroundMark x1="93750" y1="74219" x2="94238" y2="72461"/>
                        <a14:foregroundMark x1="92578" y1="65820" x2="92578" y2="62891"/>
                        <a14:foregroundMark x1="85059" y1="63379" x2="87109" y2="56543"/>
                        <a14:foregroundMark x1="87109" y1="56543" x2="87109" y2="56055"/>
                        <a14:foregroundMark x1="18164" y1="69434" x2="18164" y2="66699"/>
                        <a14:foregroundMark x1="10742" y1="68555" x2="8887" y2="61523"/>
                        <a14:foregroundMark x1="24414" y1="57422" x2="23438" y2="55078"/>
                        <a14:foregroundMark x1="22852" y1="54980" x2="23828" y2="55469"/>
                        <a14:foregroundMark x1="22363" y1="56055" x2="22363" y2="56055"/>
                        <a14:foregroundMark x1="25098" y1="55762" x2="25098" y2="55762"/>
                        <a14:foregroundMark x1="22852" y1="56934" x2="22852" y2="56934"/>
                        <a14:foregroundMark x1="22852" y1="57227" x2="22852" y2="56836"/>
                        <a14:foregroundMark x1="22363" y1="56543" x2="22363" y2="56152"/>
                        <a14:foregroundMark x1="70215" y1="50977" x2="71484" y2="45801"/>
                        <a14:foregroundMark x1="85742" y1="47461" x2="86035" y2="32813"/>
                        <a14:foregroundMark x1="90332" y1="28809" x2="90234" y2="25879"/>
                        <a14:foregroundMark x1="15918" y1="56152" x2="12793" y2="40039"/>
                        <a14:foregroundMark x1="69141" y1="30762" x2="66797" y2="23828"/>
                        <a14:foregroundMark x1="66797" y1="23828" x2="66797" y2="23828"/>
                        <a14:foregroundMark x1="11523" y1="25977" x2="8105" y2="18359"/>
                        <a14:foregroundMark x1="13477" y1="12109" x2="12109" y2="6836"/>
                        <a14:foregroundMark x1="23242" y1="6348" x2="36621" y2="11816"/>
                        <a14:foregroundMark x1="37207" y1="7422" x2="55859" y2="4004"/>
                        <a14:foregroundMark x1="64258" y1="61328" x2="61230" y2="55664"/>
                        <a14:foregroundMark x1="5371" y1="84277" x2="5371" y2="84277"/>
                        <a14:foregroundMark x1="21973" y1="97949" x2="21973" y2="97949"/>
                        <a14:backgroundMark x1="66504" y1="60938" x2="64551" y2="56348"/>
                        <a14:backgroundMark x1="64844" y1="60547" x2="67383" y2="59180"/>
                        <a14:backgroundMark x1="67188" y1="55566" x2="75684" y2="66406"/>
                        <a14:backgroundMark x1="68750" y1="56348" x2="64746" y2="54980"/>
                        <a14:backgroundMark x1="63770" y1="55371" x2="63477" y2="55371"/>
                        <a14:backgroundMark x1="63379" y1="55859" x2="63379" y2="55859"/>
                        <a14:backgroundMark x1="64355" y1="58984" x2="64355" y2="58984"/>
                        <a14:backgroundMark x1="63867" y1="58301" x2="63867" y2="58301"/>
                        <a14:backgroundMark x1="62891" y1="54688" x2="65527" y2="61133"/>
                        <a14:backgroundMark x1="65527" y1="61133" x2="65527" y2="61133"/>
                        <a14:backgroundMark x1="65723" y1="61719" x2="62695" y2="54395"/>
                        <a14:backgroundMark x1="62695" y1="54395" x2="62695" y2="54102"/>
                        <a14:backgroundMark x1="62695" y1="54199" x2="66895" y2="62207"/>
                        <a14:backgroundMark x1="66895" y1="62207" x2="66895" y2="62207"/>
                        <a14:backgroundMark x1="65625" y1="62500" x2="63281" y2="55371"/>
                        <a14:backgroundMark x1="63281" y1="55371" x2="63281" y2="55371"/>
                        <a14:backgroundMark x1="62598" y1="55566" x2="65918" y2="62305"/>
                        <a14:backgroundMark x1="65234" y1="62598" x2="63281" y2="56641"/>
                        <a14:backgroundMark x1="65625" y1="67969" x2="72852" y2="71973"/>
                        <a14:backgroundMark x1="72852" y1="71973" x2="74707" y2="66895"/>
                        <a14:backgroundMark x1="66113" y1="68750" x2="66016" y2="66992"/>
                        <a14:backgroundMark x1="65625" y1="66992" x2="65820" y2="70117"/>
                        <a14:backgroundMark x1="65527" y1="69043" x2="66211" y2="65332"/>
                        <a14:backgroundMark x1="65430" y1="67871" x2="65430" y2="67871"/>
                        <a14:backgroundMark x1="65234" y1="68359" x2="65234" y2="68262"/>
                        <a14:backgroundMark x1="65527" y1="67383" x2="65527" y2="67383"/>
                        <a14:backgroundMark x1="65527" y1="66797" x2="65430" y2="69727"/>
                        <a14:backgroundMark x1="65723" y1="66699" x2="65625" y2="68750"/>
                        <a14:backgroundMark x1="65527" y1="68359" x2="65527" y2="67578"/>
                        <a14:backgroundMark x1="65234" y1="67969" x2="65234" y2="67969"/>
                        <a14:backgroundMark x1="65527" y1="67676" x2="65527" y2="6767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012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1CD106-90FC-424C-A80C-34891DC70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20" b="91016" l="9961" r="89844">
                        <a14:foregroundMark x1="35938" y1="89648" x2="47754" y2="91016"/>
                        <a14:foregroundMark x1="47754" y1="91016" x2="56543" y2="84668"/>
                        <a14:foregroundMark x1="56543" y1="84668" x2="58496" y2="76367"/>
                        <a14:foregroundMark x1="58496" y1="76367" x2="58496" y2="76367"/>
                        <a14:foregroundMark x1="61426" y1="47754" x2="70313" y2="37109"/>
                        <a14:foregroundMark x1="62012" y1="47168" x2="61035" y2="43066"/>
                        <a14:foregroundMark x1="30859" y1="51953" x2="35645" y2="43359"/>
                        <a14:foregroundMark x1="35645" y1="43359" x2="35742" y2="45801"/>
                        <a14:foregroundMark x1="48047" y1="3320" x2="48047" y2="3320"/>
                        <a14:foregroundMark x1="48047" y1="3320" x2="52148" y2="15039"/>
                        <a14:foregroundMark x1="52148" y1="15039" x2="52148" y2="15039"/>
                        <a14:foregroundMark x1="45020" y1="24121" x2="21582" y2="18750"/>
                        <a14:foregroundMark x1="35742" y1="46973" x2="33594" y2="38672"/>
                        <a14:foregroundMark x1="51563" y1="80566" x2="49805" y2="64746"/>
                        <a14:foregroundMark x1="49805" y1="64746" x2="49805" y2="64746"/>
                        <a14:foregroundMark x1="82813" y1="83301" x2="79980" y2="77148"/>
                        <a14:foregroundMark x1="10156" y1="80371" x2="15234" y2="80176"/>
                        <a14:backgroundMark x1="67773" y1="5957" x2="67773" y2="5957"/>
                        <a14:backgroundMark x1="67188" y1="5957" x2="67188" y2="5957"/>
                        <a14:backgroundMark x1="66797" y1="5957" x2="66797" y2="5957"/>
                        <a14:backgroundMark x1="66113" y1="6348" x2="66113" y2="63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053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D94574-01A6-4B2A-AB50-46743247B7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594" r="93555">
                        <a14:foregroundMark x1="21875" y1="74121" x2="26758" y2="66016"/>
                        <a14:foregroundMark x1="26758" y1="66016" x2="26758" y2="66016"/>
                        <a14:foregroundMark x1="31348" y1="81250" x2="32422" y2="75586"/>
                        <a14:foregroundMark x1="10840" y1="75977" x2="8691" y2="70703"/>
                        <a14:foregroundMark x1="8984" y1="70020" x2="14844" y2="64063"/>
                        <a14:foregroundMark x1="14844" y1="64063" x2="14844" y2="63867"/>
                        <a14:foregroundMark x1="38965" y1="31543" x2="39648" y2="23535"/>
                        <a14:foregroundMark x1="39648" y1="23535" x2="44434" y2="17969"/>
                        <a14:foregroundMark x1="44434" y1="17969" x2="52734" y2="14941"/>
                        <a14:foregroundMark x1="52734" y1="14941" x2="54688" y2="11426"/>
                        <a14:foregroundMark x1="52344" y1="12109" x2="44922" y2="15625"/>
                        <a14:foregroundMark x1="44922" y1="15625" x2="38867" y2="23535"/>
                        <a14:foregroundMark x1="38867" y1="23535" x2="37695" y2="28320"/>
                        <a14:foregroundMark x1="38184" y1="23535" x2="43652" y2="15234"/>
                        <a14:foregroundMark x1="43652" y1="15234" x2="48340" y2="13574"/>
                        <a14:foregroundMark x1="92090" y1="29199" x2="90430" y2="40625"/>
                        <a14:foregroundMark x1="90430" y1="40625" x2="90039" y2="41504"/>
                        <a14:foregroundMark x1="93555" y1="33203" x2="93555" y2="332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13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BA3707-30C1-435A-BA19-E7764B5BB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02" b="99609" l="2930" r="98047">
                        <a14:foregroundMark x1="14063" y1="30859" x2="16992" y2="4883"/>
                        <a14:foregroundMark x1="24609" y1="11621" x2="3027" y2="14648"/>
                        <a14:foregroundMark x1="11035" y1="6738" x2="14844" y2="5273"/>
                        <a14:foregroundMark x1="54883" y1="5469" x2="70313" y2="4199"/>
                        <a14:foregroundMark x1="58008" y1="47656" x2="58008" y2="44824"/>
                        <a14:foregroundMark x1="89160" y1="34277" x2="87500" y2="27734"/>
                        <a14:foregroundMark x1="88965" y1="62598" x2="93164" y2="68359"/>
                        <a14:foregroundMark x1="93164" y1="68359" x2="90039" y2="71777"/>
                        <a14:foregroundMark x1="98047" y1="67773" x2="96094" y2="70898"/>
                        <a14:foregroundMark x1="87207" y1="90332" x2="94629" y2="95020"/>
                        <a14:foregroundMark x1="94629" y1="95020" x2="94824" y2="95020"/>
                        <a14:foregroundMark x1="81152" y1="94434" x2="64355" y2="99609"/>
                        <a14:foregroundMark x1="64355" y1="99609" x2="59766" y2="962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708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000D90-E6E7-4F60-8F57-B0FCA9CEA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17" b="90625" l="9961" r="89844">
                        <a14:foregroundMark x1="13672" y1="48535" x2="23145" y2="37598"/>
                        <a14:foregroundMark x1="23145" y1="37598" x2="42480" y2="28223"/>
                        <a14:foregroundMark x1="42480" y1="28223" x2="49805" y2="16602"/>
                        <a14:foregroundMark x1="49805" y1="16602" x2="50781" y2="8496"/>
                        <a14:foregroundMark x1="50781" y1="8496" x2="50781" y2="8496"/>
                        <a14:foregroundMark x1="31445" y1="40820" x2="34375" y2="44824"/>
                        <a14:foregroundMark x1="38379" y1="48145" x2="38379" y2="48145"/>
                        <a14:foregroundMark x1="60840" y1="43457" x2="60840" y2="43457"/>
                        <a14:foregroundMark x1="52539" y1="49902" x2="56152" y2="43848"/>
                        <a14:foregroundMark x1="56152" y1="43848" x2="77246" y2="29590"/>
                        <a14:foregroundMark x1="58887" y1="23145" x2="58887" y2="23145"/>
                        <a14:foregroundMark x1="36621" y1="22266" x2="36621" y2="22266"/>
                        <a14:foregroundMark x1="23730" y1="20703" x2="23730" y2="20703"/>
                        <a14:foregroundMark x1="48633" y1="90625" x2="48633" y2="90625"/>
                        <a14:foregroundMark x1="44434" y1="8301" x2="44434" y2="8301"/>
                        <a14:foregroundMark x1="47754" y1="7910" x2="47754" y2="7910"/>
                        <a14:foregroundMark x1="50586" y1="7617" x2="50586" y2="7617"/>
                        <a14:foregroundMark x1="48340" y1="7813" x2="48340" y2="7813"/>
                        <a14:foregroundMark x1="47754" y1="7617" x2="47754" y2="76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34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BEDE88-48CE-4A51-AFCD-3AE77DF4F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9980" y1="33398" x2="29980" y2="33398"/>
                        <a14:foregroundMark x1="29785" y1="33105" x2="29883" y2="33105"/>
                        <a14:foregroundMark x1="30273" y1="33496" x2="30176" y2="32910"/>
                        <a14:foregroundMark x1="29590" y1="33008" x2="29980" y2="33105"/>
                        <a14:foregroundMark x1="29980" y1="33398" x2="30078" y2="33398"/>
                        <a14:foregroundMark x1="30371" y1="33301" x2="30371" y2="33301"/>
                        <a14:foregroundMark x1="29395" y1="33008" x2="29492" y2="33008"/>
                        <a14:foregroundMark x1="30371" y1="33594" x2="30664" y2="33105"/>
                        <a14:foregroundMark x1="30273" y1="33203" x2="30273" y2="33203"/>
                        <a14:foregroundMark x1="30176" y1="33301" x2="30176" y2="33203"/>
                        <a14:foregroundMark x1="30469" y1="33398" x2="30469" y2="33398"/>
                        <a14:foregroundMark x1="30469" y1="33496" x2="30469" y2="33496"/>
                        <a14:foregroundMark x1="30469" y1="33691" x2="30566" y2="33691"/>
                        <a14:foregroundMark x1="30469" y1="33789" x2="30469" y2="33789"/>
                        <a14:foregroundMark x1="30566" y1="33691" x2="30469" y2="33691"/>
                        <a14:foregroundMark x1="30371" y1="33594" x2="30371" y2="33594"/>
                        <a14:foregroundMark x1="30469" y1="33887" x2="30469" y2="33887"/>
                        <a14:foregroundMark x1="29395" y1="33008" x2="29492" y2="32422"/>
                        <a14:foregroundMark x1="29395" y1="32715" x2="29395" y2="32715"/>
                        <a14:foregroundMark x1="29395" y1="32715" x2="29395" y2="32715"/>
                        <a14:foregroundMark x1="29297" y1="32520" x2="29785" y2="33203"/>
                        <a14:foregroundMark x1="29395" y1="31738" x2="29395" y2="32910"/>
                        <a14:foregroundMark x1="29395" y1="33008" x2="29492" y2="32227"/>
                        <a14:foregroundMark x1="29492" y1="32227" x2="29492" y2="32227"/>
                        <a14:foregroundMark x1="30273" y1="34082" x2="30469" y2="33105"/>
                        <a14:foregroundMark x1="29297" y1="32813" x2="29297" y2="32813"/>
                        <a14:foregroundMark x1="29492" y1="32129" x2="30273" y2="32324"/>
                        <a14:foregroundMark x1="29688" y1="32520" x2="30566" y2="33496"/>
                        <a14:foregroundMark x1="29102" y1="32715" x2="29102" y2="32422"/>
                        <a14:foregroundMark x1="29102" y1="32422" x2="29102" y2="32422"/>
                        <a14:foregroundMark x1="30371" y1="33594" x2="30371" y2="33594"/>
                        <a14:foregroundMark x1="30469" y1="33691" x2="30469" y2="33691"/>
                        <a14:foregroundMark x1="30469" y1="33789" x2="30469" y2="33789"/>
                        <a14:foregroundMark x1="30469" y1="33789" x2="30469" y2="33789"/>
                        <a14:foregroundMark x1="30469" y1="33691" x2="30469" y2="33691"/>
                        <a14:foregroundMark x1="30469" y1="33691" x2="30469" y2="33789"/>
                        <a14:foregroundMark x1="30469" y1="33789" x2="30469" y2="33789"/>
                        <a14:foregroundMark x1="30469" y1="33789" x2="30566" y2="33691"/>
                        <a14:foregroundMark x1="30469" y1="33887" x2="30664" y2="33789"/>
                        <a14:foregroundMark x1="30957" y1="33105" x2="30078" y2="32910"/>
                        <a14:backgroundMark x1="37988" y1="84473" x2="21973" y2="66113"/>
                        <a14:backgroundMark x1="23535" y1="66504" x2="35547" y2="73633"/>
                        <a14:backgroundMark x1="55762" y1="40820" x2="50195" y2="50098"/>
                        <a14:backgroundMark x1="50195" y1="50098" x2="35547" y2="44238"/>
                        <a14:backgroundMark x1="45508" y1="43848" x2="47266" y2="39258"/>
                        <a14:backgroundMark x1="40527" y1="44238" x2="39844" y2="36328"/>
                        <a14:backgroundMark x1="39844" y1="36328" x2="38965" y2="33789"/>
                        <a14:backgroundMark x1="37988" y1="33398" x2="42480" y2="35547"/>
                        <a14:backgroundMark x1="35547" y1="41113" x2="33398" y2="33496"/>
                        <a14:backgroundMark x1="33398" y1="33496" x2="33398" y2="30957"/>
                        <a14:backgroundMark x1="28596" y1="32227" x2="26758" y2="30762"/>
                        <a14:backgroundMark x1="33008" y1="35742" x2="31967" y2="34912"/>
                        <a14:backgroundMark x1="26758" y1="30762" x2="29492" y2="27832"/>
                        <a14:backgroundMark x1="23926" y1="29199" x2="19238" y2="51660"/>
                        <a14:backgroundMark x1="19238" y1="51660" x2="20605" y2="54297"/>
                        <a14:backgroundMark x1="15625" y1="49902" x2="12598" y2="38574"/>
                        <a14:backgroundMark x1="12598" y1="38574" x2="15430" y2="30176"/>
                        <a14:backgroundMark x1="22949" y1="23145" x2="19629" y2="16602"/>
                        <a14:backgroundMark x1="19629" y1="16602" x2="19629" y2="16406"/>
                        <a14:backgroundMark x1="23926" y1="15820" x2="44824" y2="14258"/>
                        <a14:backgroundMark x1="44824" y1="14258" x2="47656" y2="14258"/>
                        <a14:backgroundMark x1="50195" y1="14258" x2="71191" y2="19043"/>
                        <a14:backgroundMark x1="71191" y1="19043" x2="74316" y2="20898"/>
                        <a14:backgroundMark x1="74316" y1="20898" x2="85645" y2="35449"/>
                        <a14:backgroundMark x1="85645" y1="35449" x2="85742" y2="39648"/>
                        <a14:backgroundMark x1="87109" y1="41113" x2="88965" y2="60254"/>
                        <a14:backgroundMark x1="88965" y1="60254" x2="87695" y2="67480"/>
                        <a14:backgroundMark x1="87695" y1="67480" x2="81934" y2="76172"/>
                        <a14:backgroundMark x1="81934" y1="76172" x2="79199" y2="68848"/>
                        <a14:backgroundMark x1="79199" y1="68848" x2="79199" y2="68750"/>
                        <a14:backgroundMark x1="79590" y1="70898" x2="67090" y2="83887"/>
                        <a14:backgroundMark x1="67090" y1="83887" x2="50391" y2="86719"/>
                        <a14:backgroundMark x1="50391" y1="86719" x2="45703" y2="79980"/>
                        <a14:backgroundMark x1="46289" y1="80176" x2="56934" y2="81738"/>
                        <a14:backgroundMark x1="56934" y1="81738" x2="61035" y2="80957"/>
                        <a14:backgroundMark x1="59863" y1="50000" x2="53320" y2="56445"/>
                        <a14:backgroundMark x1="53320" y1="56445" x2="44629" y2="58301"/>
                        <a14:backgroundMark x1="44629" y1="58301" x2="43066" y2="50684"/>
                        <a14:backgroundMark x1="43066" y1="50684" x2="43262" y2="49902"/>
                        <a14:backgroundMark x1="59863" y1="40625" x2="59863" y2="40625"/>
                        <a14:backgroundMark x1="58105" y1="41113" x2="58105" y2="41113"/>
                        <a14:backgroundMark x1="57715" y1="40918" x2="57715" y2="40918"/>
                        <a14:backgroundMark x1="56738" y1="40820" x2="57324" y2="40820"/>
                        <a14:backgroundMark x1="58496" y1="40625" x2="57520" y2="39648"/>
                        <a14:backgroundMark x1="58887" y1="40137" x2="58691" y2="40137"/>
                        <a14:backgroundMark x1="58398" y1="39551" x2="58203" y2="39551"/>
                        <a14:backgroundMark x1="59082" y1="39844" x2="58984" y2="39844"/>
                        <a14:backgroundMark x1="98340" y1="43848" x2="98340" y2="438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378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</cp:revision>
  <dcterms:created xsi:type="dcterms:W3CDTF">2025-04-02T19:52:18Z</dcterms:created>
  <dcterms:modified xsi:type="dcterms:W3CDTF">2025-04-02T19:52:39Z</dcterms:modified>
</cp:coreProperties>
</file>

<file path=docProps/thumbnail.jpeg>
</file>